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3"/>
  </p:notesMasterIdLst>
  <p:sldIdLst>
    <p:sldId id="256" r:id="rId2"/>
    <p:sldId id="260" r:id="rId3"/>
    <p:sldId id="262" r:id="rId4"/>
    <p:sldId id="263" r:id="rId5"/>
    <p:sldId id="280" r:id="rId6"/>
    <p:sldId id="266" r:id="rId7"/>
    <p:sldId id="275" r:id="rId8"/>
    <p:sldId id="281" r:id="rId9"/>
    <p:sldId id="268" r:id="rId10"/>
    <p:sldId id="282" r:id="rId11"/>
    <p:sldId id="283"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EBB7F5-F206-408C-B166-EBAD095273AB}">
  <a:tblStyle styleId="{F5EBB7F5-F206-408C-B166-EBAD095273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D5556CE-74C6-469D-B2CB-011D1C412DC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200"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39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48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507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9ba10bea0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9ba10bea0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9ba10bea0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9ba10bea0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128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2075"/>
            <a:ext cx="4038600" cy="23451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5200"/>
              <a:buNone/>
              <a:defRPr sz="8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607350"/>
            <a:ext cx="3710700" cy="403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281075" y="529175"/>
            <a:ext cx="3149700" cy="4074900"/>
          </a:xfrm>
          <a:prstGeom prst="round2SameRect">
            <a:avLst>
              <a:gd name="adj1" fmla="val 16667"/>
              <a:gd name="adj2" fmla="val 0"/>
            </a:avLst>
          </a:prstGeom>
          <a:noFill/>
          <a:ln>
            <a:noFill/>
          </a:ln>
        </p:spPr>
      </p:sp>
      <p:grpSp>
        <p:nvGrpSpPr>
          <p:cNvPr id="12" name="Google Shape;12;p2"/>
          <p:cNvGrpSpPr/>
          <p:nvPr/>
        </p:nvGrpSpPr>
        <p:grpSpPr>
          <a:xfrm>
            <a:off x="158725" y="80575"/>
            <a:ext cx="8979702" cy="1136599"/>
            <a:chOff x="158725" y="80575"/>
            <a:chExt cx="8979702" cy="1136599"/>
          </a:xfrm>
        </p:grpSpPr>
        <p:pic>
          <p:nvPicPr>
            <p:cNvPr id="13" name="Google Shape;13;p2"/>
            <p:cNvPicPr preferRelativeResize="0"/>
            <p:nvPr/>
          </p:nvPicPr>
          <p:blipFill rotWithShape="1">
            <a:blip r:embed="rId2">
              <a:alphaModFix/>
            </a:blip>
            <a:srcRect l="31273" t="16017" r="31464" b="15969"/>
            <a:stretch/>
          </p:blipFill>
          <p:spPr>
            <a:xfrm rot="1380044">
              <a:off x="8189222" y="251230"/>
              <a:ext cx="817682" cy="839564"/>
            </a:xfrm>
            <a:prstGeom prst="rect">
              <a:avLst/>
            </a:prstGeom>
            <a:noFill/>
            <a:ln>
              <a:noFill/>
            </a:ln>
          </p:spPr>
        </p:pic>
        <p:pic>
          <p:nvPicPr>
            <p:cNvPr id="14" name="Google Shape;14;p2"/>
            <p:cNvPicPr preferRelativeResize="0"/>
            <p:nvPr/>
          </p:nvPicPr>
          <p:blipFill rotWithShape="1">
            <a:blip r:embed="rId3">
              <a:alphaModFix/>
            </a:blip>
            <a:srcRect l="37594" t="19563" r="36455" b="20698"/>
            <a:stretch/>
          </p:blipFill>
          <p:spPr>
            <a:xfrm>
              <a:off x="158725" y="80575"/>
              <a:ext cx="726574" cy="940824"/>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0"/>
        <p:cNvGrpSpPr/>
        <p:nvPr/>
      </p:nvGrpSpPr>
      <p:grpSpPr>
        <a:xfrm>
          <a:off x="0" y="0"/>
          <a:ext cx="0" cy="0"/>
          <a:chOff x="0" y="0"/>
          <a:chExt cx="0" cy="0"/>
        </a:xfrm>
      </p:grpSpPr>
      <p:grpSp>
        <p:nvGrpSpPr>
          <p:cNvPr id="251" name="Google Shape;251;p34"/>
          <p:cNvGrpSpPr/>
          <p:nvPr/>
        </p:nvGrpSpPr>
        <p:grpSpPr>
          <a:xfrm>
            <a:off x="97575" y="-184950"/>
            <a:ext cx="9076750" cy="5202626"/>
            <a:chOff x="97575" y="-184950"/>
            <a:chExt cx="9076750" cy="5202626"/>
          </a:xfrm>
        </p:grpSpPr>
        <p:pic>
          <p:nvPicPr>
            <p:cNvPr id="252" name="Google Shape;252;p34"/>
            <p:cNvPicPr preferRelativeResize="0"/>
            <p:nvPr/>
          </p:nvPicPr>
          <p:blipFill rotWithShape="1">
            <a:blip r:embed="rId2">
              <a:alphaModFix/>
            </a:blip>
            <a:srcRect l="27042" t="16224" r="26276" b="20472"/>
            <a:stretch/>
          </p:blipFill>
          <p:spPr>
            <a:xfrm>
              <a:off x="97575" y="4360575"/>
              <a:ext cx="861527" cy="657101"/>
            </a:xfrm>
            <a:prstGeom prst="rect">
              <a:avLst/>
            </a:prstGeom>
            <a:noFill/>
            <a:ln>
              <a:noFill/>
            </a:ln>
          </p:spPr>
        </p:pic>
        <p:pic>
          <p:nvPicPr>
            <p:cNvPr id="253" name="Google Shape;253;p34"/>
            <p:cNvPicPr preferRelativeResize="0"/>
            <p:nvPr/>
          </p:nvPicPr>
          <p:blipFill rotWithShape="1">
            <a:blip r:embed="rId3">
              <a:alphaModFix/>
            </a:blip>
            <a:srcRect l="33237" t="18355" r="33223" b="18349"/>
            <a:stretch/>
          </p:blipFill>
          <p:spPr>
            <a:xfrm rot="2464930">
              <a:off x="8144864" y="-18757"/>
              <a:ext cx="839898" cy="89166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13225" y="2388588"/>
            <a:ext cx="4087500" cy="841800"/>
          </a:xfrm>
          <a:prstGeom prst="rect">
            <a:avLst/>
          </a:prstGeom>
          <a:noFill/>
        </p:spPr>
        <p:txBody>
          <a:bodyPr spcFirstLastPara="1" wrap="square" lIns="91425" tIns="91425" rIns="91425" bIns="91425" anchor="b" anchorCtr="0">
            <a:noAutofit/>
          </a:bodyPr>
          <a:lstStyle>
            <a:lvl1pPr lvl="0" algn="l">
              <a:spcBef>
                <a:spcPts val="0"/>
              </a:spcBef>
              <a:spcAft>
                <a:spcPts val="0"/>
              </a:spcAft>
              <a:buClr>
                <a:schemeClr val="lt1"/>
              </a:buClr>
              <a:buSzPts val="3600"/>
              <a:buNone/>
              <a:defRPr sz="4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title" idx="2" hasCustomPrompt="1"/>
          </p:nvPr>
        </p:nvSpPr>
        <p:spPr>
          <a:xfrm>
            <a:off x="713225" y="1438125"/>
            <a:ext cx="1339200" cy="841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7400">
                <a:solidFill>
                  <a:schemeClr val="lt1"/>
                </a:solidFill>
                <a:latin typeface="Playfair Display ExtraBold"/>
                <a:ea typeface="Playfair Display ExtraBold"/>
                <a:cs typeface="Playfair Display ExtraBold"/>
                <a:sym typeface="Playfair Display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713225" y="3293700"/>
            <a:ext cx="4087500" cy="401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5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19" name="Google Shape;19;p3"/>
          <p:cNvSpPr>
            <a:spLocks noGrp="1"/>
          </p:cNvSpPr>
          <p:nvPr>
            <p:ph type="pic" idx="3"/>
          </p:nvPr>
        </p:nvSpPr>
        <p:spPr>
          <a:xfrm>
            <a:off x="5281075" y="529175"/>
            <a:ext cx="3149700" cy="4074900"/>
          </a:xfrm>
          <a:prstGeom prst="round2SameRect">
            <a:avLst>
              <a:gd name="adj1" fmla="val 16667"/>
              <a:gd name="adj2" fmla="val 0"/>
            </a:avLst>
          </a:prstGeom>
          <a:noFill/>
          <a:ln>
            <a:noFill/>
          </a:ln>
        </p:spPr>
      </p:sp>
      <p:pic>
        <p:nvPicPr>
          <p:cNvPr id="20" name="Google Shape;20;p3"/>
          <p:cNvPicPr preferRelativeResize="0"/>
          <p:nvPr/>
        </p:nvPicPr>
        <p:blipFill rotWithShape="1">
          <a:blip r:embed="rId2">
            <a:alphaModFix/>
          </a:blip>
          <a:srcRect l="33237" t="18355" r="33223" b="18349"/>
          <a:stretch/>
        </p:blipFill>
        <p:spPr>
          <a:xfrm rot="16">
            <a:off x="140560" y="50650"/>
            <a:ext cx="1067930" cy="11337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713225" y="1927313"/>
            <a:ext cx="3699900" cy="16617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0" name="Google Shape;50;p8"/>
          <p:cNvSpPr>
            <a:spLocks noGrp="1"/>
          </p:cNvSpPr>
          <p:nvPr>
            <p:ph type="pic" idx="2"/>
          </p:nvPr>
        </p:nvSpPr>
        <p:spPr>
          <a:xfrm>
            <a:off x="5281075" y="529175"/>
            <a:ext cx="3149700" cy="4074900"/>
          </a:xfrm>
          <a:prstGeom prst="round2SameRect">
            <a:avLst>
              <a:gd name="adj1" fmla="val 16667"/>
              <a:gd name="adj2" fmla="val 0"/>
            </a:avLst>
          </a:prstGeom>
          <a:noFill/>
          <a:ln>
            <a:noFill/>
          </a:ln>
        </p:spPr>
      </p:sp>
      <p:pic>
        <p:nvPicPr>
          <p:cNvPr id="51" name="Google Shape;51;p8"/>
          <p:cNvPicPr preferRelativeResize="0"/>
          <p:nvPr/>
        </p:nvPicPr>
        <p:blipFill rotWithShape="1">
          <a:blip r:embed="rId2">
            <a:alphaModFix/>
          </a:blip>
          <a:srcRect l="27042" t="16224" r="26276" b="20472"/>
          <a:stretch/>
        </p:blipFill>
        <p:spPr>
          <a:xfrm rot="-1325633">
            <a:off x="148553" y="194279"/>
            <a:ext cx="1078994" cy="8229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4">
  <p:cSld name="CUSTOM_4_2_1_1">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3" name="Google Shape;143;p23"/>
          <p:cNvGrpSpPr/>
          <p:nvPr/>
        </p:nvGrpSpPr>
        <p:grpSpPr>
          <a:xfrm>
            <a:off x="142701" y="626898"/>
            <a:ext cx="925210" cy="3840928"/>
            <a:chOff x="142701" y="626898"/>
            <a:chExt cx="925210" cy="3840928"/>
          </a:xfrm>
        </p:grpSpPr>
        <p:pic>
          <p:nvPicPr>
            <p:cNvPr id="144" name="Google Shape;144;p23"/>
            <p:cNvPicPr preferRelativeResize="0"/>
            <p:nvPr/>
          </p:nvPicPr>
          <p:blipFill rotWithShape="1">
            <a:blip r:embed="rId2">
              <a:alphaModFix/>
            </a:blip>
            <a:srcRect l="35316" t="26818" r="35237" b="27204"/>
            <a:stretch/>
          </p:blipFill>
          <p:spPr>
            <a:xfrm rot="920446">
              <a:off x="276976" y="2142040"/>
              <a:ext cx="720104" cy="632452"/>
            </a:xfrm>
            <a:prstGeom prst="rect">
              <a:avLst/>
            </a:prstGeom>
            <a:noFill/>
            <a:ln>
              <a:noFill/>
            </a:ln>
          </p:spPr>
        </p:pic>
        <p:pic>
          <p:nvPicPr>
            <p:cNvPr id="145" name="Google Shape;145;p23"/>
            <p:cNvPicPr preferRelativeResize="0"/>
            <p:nvPr/>
          </p:nvPicPr>
          <p:blipFill rotWithShape="1">
            <a:blip r:embed="rId3">
              <a:alphaModFix/>
            </a:blip>
            <a:srcRect l="33606" t="17249" r="34001" b="17607"/>
            <a:stretch/>
          </p:blipFill>
          <p:spPr>
            <a:xfrm rot="-844996">
              <a:off x="317715" y="693739"/>
              <a:ext cx="638623" cy="722427"/>
            </a:xfrm>
            <a:prstGeom prst="rect">
              <a:avLst/>
            </a:prstGeom>
            <a:noFill/>
            <a:ln>
              <a:noFill/>
            </a:ln>
          </p:spPr>
        </p:pic>
        <p:pic>
          <p:nvPicPr>
            <p:cNvPr id="146" name="Google Shape;146;p23"/>
            <p:cNvPicPr preferRelativeResize="0"/>
            <p:nvPr/>
          </p:nvPicPr>
          <p:blipFill rotWithShape="1">
            <a:blip r:embed="rId4">
              <a:alphaModFix/>
            </a:blip>
            <a:srcRect l="31273" t="16017" r="31464" b="15969"/>
            <a:stretch/>
          </p:blipFill>
          <p:spPr>
            <a:xfrm rot="-150350">
              <a:off x="161381" y="3576669"/>
              <a:ext cx="850190" cy="872988"/>
            </a:xfrm>
            <a:prstGeom prst="rect">
              <a:avLst/>
            </a:prstGeom>
            <a:noFill/>
            <a:ln>
              <a:noFill/>
            </a:ln>
          </p:spPr>
        </p:pic>
      </p:grpSp>
      <p:grpSp>
        <p:nvGrpSpPr>
          <p:cNvPr id="147" name="Google Shape;147;p23"/>
          <p:cNvGrpSpPr/>
          <p:nvPr/>
        </p:nvGrpSpPr>
        <p:grpSpPr>
          <a:xfrm>
            <a:off x="8085389" y="698473"/>
            <a:ext cx="843172" cy="3818129"/>
            <a:chOff x="8085389" y="698473"/>
            <a:chExt cx="843172" cy="3818129"/>
          </a:xfrm>
        </p:grpSpPr>
        <p:pic>
          <p:nvPicPr>
            <p:cNvPr id="148" name="Google Shape;148;p23"/>
            <p:cNvPicPr preferRelativeResize="0"/>
            <p:nvPr/>
          </p:nvPicPr>
          <p:blipFill rotWithShape="1">
            <a:blip r:embed="rId5">
              <a:alphaModFix/>
            </a:blip>
            <a:srcRect l="35600" t="27845" r="35455" b="26022"/>
            <a:stretch/>
          </p:blipFill>
          <p:spPr>
            <a:xfrm>
              <a:off x="8109375" y="698473"/>
              <a:ext cx="795203" cy="712958"/>
            </a:xfrm>
            <a:prstGeom prst="rect">
              <a:avLst/>
            </a:prstGeom>
            <a:noFill/>
            <a:ln>
              <a:noFill/>
            </a:ln>
          </p:spPr>
        </p:pic>
        <p:pic>
          <p:nvPicPr>
            <p:cNvPr id="149" name="Google Shape;149;p23"/>
            <p:cNvPicPr preferRelativeResize="0"/>
            <p:nvPr/>
          </p:nvPicPr>
          <p:blipFill rotWithShape="1">
            <a:blip r:embed="rId6">
              <a:alphaModFix/>
            </a:blip>
            <a:srcRect l="38444" t="14385" r="38104" b="14221"/>
            <a:stretch/>
          </p:blipFill>
          <p:spPr>
            <a:xfrm rot="-737384">
              <a:off x="8254460" y="2001740"/>
              <a:ext cx="533178" cy="913053"/>
            </a:xfrm>
            <a:prstGeom prst="rect">
              <a:avLst/>
            </a:prstGeom>
            <a:noFill/>
            <a:ln>
              <a:noFill/>
            </a:ln>
          </p:spPr>
        </p:pic>
        <p:pic>
          <p:nvPicPr>
            <p:cNvPr id="150" name="Google Shape;150;p23"/>
            <p:cNvPicPr preferRelativeResize="0"/>
            <p:nvPr/>
          </p:nvPicPr>
          <p:blipFill rotWithShape="1">
            <a:blip r:embed="rId7">
              <a:alphaModFix/>
            </a:blip>
            <a:srcRect l="36228" t="18105" r="36341" b="18479"/>
            <a:stretch/>
          </p:blipFill>
          <p:spPr>
            <a:xfrm rot="652691">
              <a:off x="8163510" y="3566518"/>
              <a:ext cx="686929" cy="893292"/>
            </a:xfrm>
            <a:prstGeom prst="rect">
              <a:avLst/>
            </a:prstGeom>
            <a:noFill/>
            <a:ln>
              <a:noFill/>
            </a:ln>
          </p:spPr>
        </p:pic>
      </p:grpSp>
      <p:sp>
        <p:nvSpPr>
          <p:cNvPr id="151" name="Google Shape;151;p23"/>
          <p:cNvSpPr txBox="1">
            <a:spLocks noGrp="1"/>
          </p:cNvSpPr>
          <p:nvPr>
            <p:ph type="body" idx="1"/>
          </p:nvPr>
        </p:nvSpPr>
        <p:spPr>
          <a:xfrm>
            <a:off x="2470975" y="1760175"/>
            <a:ext cx="4474200" cy="199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1"/>
        <p:cNvGrpSpPr/>
        <p:nvPr/>
      </p:nvGrpSpPr>
      <p:grpSpPr>
        <a:xfrm>
          <a:off x="0" y="0"/>
          <a:ext cx="0" cy="0"/>
          <a:chOff x="0" y="0"/>
          <a:chExt cx="0" cy="0"/>
        </a:xfrm>
      </p:grpSpPr>
      <p:sp>
        <p:nvSpPr>
          <p:cNvPr id="162" name="Google Shape;162;p25"/>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5"/>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5" name="Google Shape;165;p25"/>
          <p:cNvGrpSpPr/>
          <p:nvPr/>
        </p:nvGrpSpPr>
        <p:grpSpPr>
          <a:xfrm>
            <a:off x="16076" y="80575"/>
            <a:ext cx="9061250" cy="861699"/>
            <a:chOff x="16076" y="80575"/>
            <a:chExt cx="9061250" cy="861699"/>
          </a:xfrm>
        </p:grpSpPr>
        <p:pic>
          <p:nvPicPr>
            <p:cNvPr id="166" name="Google Shape;166;p25"/>
            <p:cNvPicPr preferRelativeResize="0"/>
            <p:nvPr/>
          </p:nvPicPr>
          <p:blipFill rotWithShape="1">
            <a:blip r:embed="rId2">
              <a:alphaModFix/>
            </a:blip>
            <a:srcRect l="37594" t="19563" r="36455" b="20698"/>
            <a:stretch/>
          </p:blipFill>
          <p:spPr>
            <a:xfrm flipH="1">
              <a:off x="8411848" y="80575"/>
              <a:ext cx="665477" cy="861699"/>
            </a:xfrm>
            <a:prstGeom prst="rect">
              <a:avLst/>
            </a:prstGeom>
            <a:noFill/>
            <a:ln>
              <a:noFill/>
            </a:ln>
          </p:spPr>
        </p:pic>
        <p:pic>
          <p:nvPicPr>
            <p:cNvPr id="167" name="Google Shape;167;p25"/>
            <p:cNvPicPr preferRelativeResize="0"/>
            <p:nvPr/>
          </p:nvPicPr>
          <p:blipFill rotWithShape="1">
            <a:blip r:embed="rId3">
              <a:alphaModFix/>
            </a:blip>
            <a:srcRect l="39987" t="23764" r="39719" b="24119"/>
            <a:stretch/>
          </p:blipFill>
          <p:spPr>
            <a:xfrm rot="1228708">
              <a:off x="125070" y="155375"/>
              <a:ext cx="493011" cy="712102"/>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26"/>
          <p:cNvSpPr txBox="1">
            <a:spLocks noGrp="1"/>
          </p:cNvSpPr>
          <p:nvPr>
            <p:ph type="body" idx="1"/>
          </p:nvPr>
        </p:nvSpPr>
        <p:spPr>
          <a:xfrm>
            <a:off x="1181101" y="2718050"/>
            <a:ext cx="2738700" cy="1884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71" name="Google Shape;171;p26"/>
          <p:cNvSpPr txBox="1">
            <a:spLocks noGrp="1"/>
          </p:cNvSpPr>
          <p:nvPr>
            <p:ph type="subTitle" idx="2"/>
          </p:nvPr>
        </p:nvSpPr>
        <p:spPr>
          <a:xfrm>
            <a:off x="1181100" y="2268450"/>
            <a:ext cx="27387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172" name="Google Shape;172;p26"/>
          <p:cNvSpPr txBox="1">
            <a:spLocks noGrp="1"/>
          </p:cNvSpPr>
          <p:nvPr>
            <p:ph type="body" idx="3"/>
          </p:nvPr>
        </p:nvSpPr>
        <p:spPr>
          <a:xfrm>
            <a:off x="5050565" y="2718050"/>
            <a:ext cx="2738700" cy="1884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73" name="Google Shape;173;p26"/>
          <p:cNvSpPr txBox="1">
            <a:spLocks noGrp="1"/>
          </p:cNvSpPr>
          <p:nvPr>
            <p:ph type="subTitle" idx="4"/>
          </p:nvPr>
        </p:nvSpPr>
        <p:spPr>
          <a:xfrm>
            <a:off x="5050572" y="2268450"/>
            <a:ext cx="27387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grpSp>
        <p:nvGrpSpPr>
          <p:cNvPr id="174" name="Google Shape;174;p26"/>
          <p:cNvGrpSpPr/>
          <p:nvPr/>
        </p:nvGrpSpPr>
        <p:grpSpPr>
          <a:xfrm flipH="1">
            <a:off x="-31775" y="69087"/>
            <a:ext cx="9099577" cy="5042424"/>
            <a:chOff x="44425" y="69087"/>
            <a:chExt cx="9099577" cy="5042424"/>
          </a:xfrm>
        </p:grpSpPr>
        <p:pic>
          <p:nvPicPr>
            <p:cNvPr id="175" name="Google Shape;175;p26"/>
            <p:cNvPicPr preferRelativeResize="0"/>
            <p:nvPr/>
          </p:nvPicPr>
          <p:blipFill rotWithShape="1">
            <a:blip r:embed="rId2">
              <a:alphaModFix/>
            </a:blip>
            <a:srcRect l="31273" t="16017" r="31464" b="15969"/>
            <a:stretch/>
          </p:blipFill>
          <p:spPr>
            <a:xfrm rot="1380071">
              <a:off x="8261986" y="4213925"/>
              <a:ext cx="759804" cy="780150"/>
            </a:xfrm>
            <a:prstGeom prst="rect">
              <a:avLst/>
            </a:prstGeom>
            <a:noFill/>
            <a:ln>
              <a:noFill/>
            </a:ln>
          </p:spPr>
        </p:pic>
        <p:pic>
          <p:nvPicPr>
            <p:cNvPr id="176" name="Google Shape;176;p26"/>
            <p:cNvPicPr preferRelativeResize="0"/>
            <p:nvPr/>
          </p:nvPicPr>
          <p:blipFill rotWithShape="1">
            <a:blip r:embed="rId3">
              <a:alphaModFix/>
            </a:blip>
            <a:srcRect l="37594" t="19563" r="36455" b="20698"/>
            <a:stretch/>
          </p:blipFill>
          <p:spPr>
            <a:xfrm>
              <a:off x="44425" y="69087"/>
              <a:ext cx="726574" cy="94082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5"/>
        <p:cNvGrpSpPr/>
        <p:nvPr/>
      </p:nvGrpSpPr>
      <p:grpSpPr>
        <a:xfrm>
          <a:off x="0" y="0"/>
          <a:ext cx="0" cy="0"/>
          <a:chOff x="0" y="0"/>
          <a:chExt cx="0" cy="0"/>
        </a:xfrm>
      </p:grpSpPr>
      <p:sp>
        <p:nvSpPr>
          <p:cNvPr id="196" name="Google Shape;196;p29"/>
          <p:cNvSpPr txBox="1">
            <a:spLocks noGrp="1"/>
          </p:cNvSpPr>
          <p:nvPr>
            <p:ph type="subTitle" idx="1"/>
          </p:nvPr>
        </p:nvSpPr>
        <p:spPr>
          <a:xfrm>
            <a:off x="2065562" y="2093500"/>
            <a:ext cx="19782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9"/>
          <p:cNvSpPr txBox="1">
            <a:spLocks noGrp="1"/>
          </p:cNvSpPr>
          <p:nvPr>
            <p:ph type="subTitle" idx="2"/>
          </p:nvPr>
        </p:nvSpPr>
        <p:spPr>
          <a:xfrm>
            <a:off x="5100238" y="2093500"/>
            <a:ext cx="1978200" cy="60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29"/>
          <p:cNvSpPr txBox="1">
            <a:spLocks noGrp="1"/>
          </p:cNvSpPr>
          <p:nvPr>
            <p:ph type="subTitle" idx="3"/>
          </p:nvPr>
        </p:nvSpPr>
        <p:spPr>
          <a:xfrm>
            <a:off x="2065562" y="3831700"/>
            <a:ext cx="19782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9"/>
          <p:cNvSpPr txBox="1">
            <a:spLocks noGrp="1"/>
          </p:cNvSpPr>
          <p:nvPr>
            <p:ph type="subTitle" idx="4"/>
          </p:nvPr>
        </p:nvSpPr>
        <p:spPr>
          <a:xfrm>
            <a:off x="5100238" y="3831700"/>
            <a:ext cx="1978200" cy="60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9"/>
          <p:cNvSpPr txBox="1">
            <a:spLocks noGrp="1"/>
          </p:cNvSpPr>
          <p:nvPr>
            <p:ph type="subTitle" idx="5"/>
          </p:nvPr>
        </p:nvSpPr>
        <p:spPr>
          <a:xfrm>
            <a:off x="2065562" y="1622475"/>
            <a:ext cx="19782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201" name="Google Shape;201;p29"/>
          <p:cNvSpPr txBox="1">
            <a:spLocks noGrp="1"/>
          </p:cNvSpPr>
          <p:nvPr>
            <p:ph type="subTitle" idx="6"/>
          </p:nvPr>
        </p:nvSpPr>
        <p:spPr>
          <a:xfrm>
            <a:off x="2065562" y="3360675"/>
            <a:ext cx="19782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202" name="Google Shape;202;p29"/>
          <p:cNvSpPr txBox="1">
            <a:spLocks noGrp="1"/>
          </p:cNvSpPr>
          <p:nvPr>
            <p:ph type="subTitle" idx="7"/>
          </p:nvPr>
        </p:nvSpPr>
        <p:spPr>
          <a:xfrm>
            <a:off x="5100238" y="1622475"/>
            <a:ext cx="1978200" cy="48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203" name="Google Shape;203;p29"/>
          <p:cNvSpPr txBox="1">
            <a:spLocks noGrp="1"/>
          </p:cNvSpPr>
          <p:nvPr>
            <p:ph type="subTitle" idx="8"/>
          </p:nvPr>
        </p:nvSpPr>
        <p:spPr>
          <a:xfrm>
            <a:off x="5100237" y="3360675"/>
            <a:ext cx="1978200" cy="48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204" name="Google Shape;204;p29"/>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5" name="Google Shape;205;p29"/>
          <p:cNvGrpSpPr/>
          <p:nvPr/>
        </p:nvGrpSpPr>
        <p:grpSpPr>
          <a:xfrm>
            <a:off x="97200" y="55249"/>
            <a:ext cx="8999173" cy="5051625"/>
            <a:chOff x="97200" y="55249"/>
            <a:chExt cx="8999173" cy="5051625"/>
          </a:xfrm>
        </p:grpSpPr>
        <p:pic>
          <p:nvPicPr>
            <p:cNvPr id="206" name="Google Shape;206;p29"/>
            <p:cNvPicPr preferRelativeResize="0"/>
            <p:nvPr/>
          </p:nvPicPr>
          <p:blipFill rotWithShape="1">
            <a:blip r:embed="rId2">
              <a:alphaModFix/>
            </a:blip>
            <a:srcRect l="31273" t="16017" r="31464" b="15969"/>
            <a:stretch/>
          </p:blipFill>
          <p:spPr>
            <a:xfrm rot="513371">
              <a:off x="8359551" y="102505"/>
              <a:ext cx="688096" cy="706510"/>
            </a:xfrm>
            <a:prstGeom prst="rect">
              <a:avLst/>
            </a:prstGeom>
            <a:noFill/>
            <a:ln>
              <a:noFill/>
            </a:ln>
          </p:spPr>
        </p:pic>
        <p:pic>
          <p:nvPicPr>
            <p:cNvPr id="207" name="Google Shape;207;p29"/>
            <p:cNvPicPr preferRelativeResize="0"/>
            <p:nvPr/>
          </p:nvPicPr>
          <p:blipFill rotWithShape="1">
            <a:blip r:embed="rId3">
              <a:alphaModFix/>
            </a:blip>
            <a:srcRect l="37152" t="11202" r="37074" b="10891"/>
            <a:stretch/>
          </p:blipFill>
          <p:spPr>
            <a:xfrm rot="-441242">
              <a:off x="155241" y="4132749"/>
              <a:ext cx="554320" cy="9425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
        <p:cNvGrpSpPr/>
        <p:nvPr/>
      </p:nvGrpSpPr>
      <p:grpSpPr>
        <a:xfrm>
          <a:off x="0" y="0"/>
          <a:ext cx="0" cy="0"/>
          <a:chOff x="0" y="0"/>
          <a:chExt cx="0" cy="0"/>
        </a:xfrm>
      </p:grpSpPr>
      <p:grpSp>
        <p:nvGrpSpPr>
          <p:cNvPr id="247" name="Google Shape;247;p33"/>
          <p:cNvGrpSpPr/>
          <p:nvPr/>
        </p:nvGrpSpPr>
        <p:grpSpPr>
          <a:xfrm>
            <a:off x="53975" y="84775"/>
            <a:ext cx="8994550" cy="789437"/>
            <a:chOff x="53975" y="84775"/>
            <a:chExt cx="8994550" cy="789437"/>
          </a:xfrm>
        </p:grpSpPr>
        <p:pic>
          <p:nvPicPr>
            <p:cNvPr id="248" name="Google Shape;248;p33"/>
            <p:cNvPicPr preferRelativeResize="0"/>
            <p:nvPr/>
          </p:nvPicPr>
          <p:blipFill rotWithShape="1">
            <a:blip r:embed="rId2">
              <a:alphaModFix/>
            </a:blip>
            <a:srcRect l="29309" t="20498" r="30502" b="19336"/>
            <a:stretch/>
          </p:blipFill>
          <p:spPr>
            <a:xfrm>
              <a:off x="53975" y="84775"/>
              <a:ext cx="815519" cy="686750"/>
            </a:xfrm>
            <a:prstGeom prst="rect">
              <a:avLst/>
            </a:prstGeom>
            <a:noFill/>
            <a:ln>
              <a:noFill/>
            </a:ln>
          </p:spPr>
        </p:pic>
        <p:pic>
          <p:nvPicPr>
            <p:cNvPr id="249" name="Google Shape;249;p33"/>
            <p:cNvPicPr preferRelativeResize="0"/>
            <p:nvPr/>
          </p:nvPicPr>
          <p:blipFill rotWithShape="1">
            <a:blip r:embed="rId3">
              <a:alphaModFix/>
            </a:blip>
            <a:srcRect l="39701" t="26751" r="39697" b="26950"/>
            <a:stretch/>
          </p:blipFill>
          <p:spPr>
            <a:xfrm flipH="1">
              <a:off x="8423998" y="84775"/>
              <a:ext cx="624527" cy="789437"/>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1pPr>
            <a:lvl2pPr lvl="1"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2pPr>
            <a:lvl3pPr lvl="2"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3pPr>
            <a:lvl4pPr lvl="3"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4pPr>
            <a:lvl5pPr lvl="4"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5pPr>
            <a:lvl6pPr lvl="5"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6pPr>
            <a:lvl7pPr lvl="6"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7pPr>
            <a:lvl8pPr lvl="7"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8pPr>
            <a:lvl9pPr lvl="8"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 id="2147483669" r:id="rId5"/>
    <p:sldLayoutId id="2147483671" r:id="rId6"/>
    <p:sldLayoutId id="2147483672" r:id="rId7"/>
    <p:sldLayoutId id="2147483675" r:id="rId8"/>
    <p:sldLayoutId id="2147483679" r:id="rId9"/>
    <p:sldLayoutId id="214748368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ctrTitle"/>
          </p:nvPr>
        </p:nvSpPr>
        <p:spPr>
          <a:xfrm>
            <a:off x="713224" y="1122075"/>
            <a:ext cx="5214877" cy="234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RECIPE MANAGER</a:t>
            </a:r>
            <a:endParaRPr i="1" dirty="0"/>
          </a:p>
        </p:txBody>
      </p:sp>
      <p:sp>
        <p:nvSpPr>
          <p:cNvPr id="265" name="Google Shape;265;p38"/>
          <p:cNvSpPr txBox="1">
            <a:spLocks noGrp="1"/>
          </p:cNvSpPr>
          <p:nvPr>
            <p:ph type="subTitle" idx="1"/>
          </p:nvPr>
        </p:nvSpPr>
        <p:spPr>
          <a:xfrm>
            <a:off x="829462" y="3350514"/>
            <a:ext cx="2921128" cy="4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SAD PROJECT PRESENTATION</a:t>
            </a:r>
            <a:endParaRPr dirty="0"/>
          </a:p>
        </p:txBody>
      </p:sp>
      <p:pic>
        <p:nvPicPr>
          <p:cNvPr id="267" name="Google Shape;267;p38"/>
          <p:cNvPicPr preferRelativeResize="0"/>
          <p:nvPr/>
        </p:nvPicPr>
        <p:blipFill rotWithShape="1">
          <a:blip r:embed="rId3">
            <a:alphaModFix/>
          </a:blip>
          <a:srcRect l="33606" t="17249" r="34001" b="17607"/>
          <a:stretch/>
        </p:blipFill>
        <p:spPr>
          <a:xfrm rot="-1213151">
            <a:off x="4799424" y="3922400"/>
            <a:ext cx="842000" cy="952500"/>
          </a:xfrm>
          <a:prstGeom prst="rect">
            <a:avLst/>
          </a:prstGeom>
          <a:noFill/>
          <a:ln>
            <a:noFill/>
          </a:ln>
        </p:spPr>
      </p:pic>
      <p:grpSp>
        <p:nvGrpSpPr>
          <p:cNvPr id="41" name="Group 40">
            <a:extLst>
              <a:ext uri="{FF2B5EF4-FFF2-40B4-BE49-F238E27FC236}">
                <a16:creationId xmlns:a16="http://schemas.microsoft.com/office/drawing/2014/main" id="{4344BAB4-23E2-A1FE-545D-20D4C5E3E316}"/>
              </a:ext>
            </a:extLst>
          </p:cNvPr>
          <p:cNvGrpSpPr/>
          <p:nvPr/>
        </p:nvGrpSpPr>
        <p:grpSpPr>
          <a:xfrm>
            <a:off x="4671229" y="254994"/>
            <a:ext cx="4343798" cy="4720472"/>
            <a:chOff x="4729104" y="127673"/>
            <a:chExt cx="4343798" cy="4720472"/>
          </a:xfrm>
        </p:grpSpPr>
        <p:sp>
          <p:nvSpPr>
            <p:cNvPr id="22" name="Flowchart: Connector 21">
              <a:extLst>
                <a:ext uri="{FF2B5EF4-FFF2-40B4-BE49-F238E27FC236}">
                  <a16:creationId xmlns:a16="http://schemas.microsoft.com/office/drawing/2014/main" id="{99ABB34F-981C-5D33-E04E-EAA2FD6ED1D1}"/>
                </a:ext>
              </a:extLst>
            </p:cNvPr>
            <p:cNvSpPr/>
            <p:nvPr/>
          </p:nvSpPr>
          <p:spPr>
            <a:xfrm>
              <a:off x="4981755" y="127673"/>
              <a:ext cx="1786890" cy="1786890"/>
            </a:xfrm>
            <a:prstGeom prst="flowChartConnector">
              <a:avLst/>
            </a:prstGeom>
            <a:blipFill dpi="0" rotWithShape="1">
              <a:blip r:embed="rId4"/>
              <a:srcRect/>
              <a:stretch>
                <a:fillRect l="-367" t="-367" r="-367" b="-36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000" dirty="0">
                <a:noFill/>
              </a:endParaRPr>
            </a:p>
          </p:txBody>
        </p:sp>
        <p:sp>
          <p:nvSpPr>
            <p:cNvPr id="10" name="Flowchart: Connector 9">
              <a:extLst>
                <a:ext uri="{FF2B5EF4-FFF2-40B4-BE49-F238E27FC236}">
                  <a16:creationId xmlns:a16="http://schemas.microsoft.com/office/drawing/2014/main" id="{1D39485D-4AE1-71E3-1342-AD69BF00F2A4}"/>
                </a:ext>
              </a:extLst>
            </p:cNvPr>
            <p:cNvSpPr/>
            <p:nvPr/>
          </p:nvSpPr>
          <p:spPr>
            <a:xfrm>
              <a:off x="6311574" y="1021118"/>
              <a:ext cx="1786890" cy="1786890"/>
            </a:xfrm>
            <a:prstGeom prst="flowChartConnector">
              <a:avLst/>
            </a:prstGeom>
            <a:blipFill>
              <a:blip r:embed="rId5"/>
              <a:stretch>
                <a:fillRect l="-367" t="-367" r="-367" b="-36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noFill/>
              </a:endParaRPr>
            </a:p>
          </p:txBody>
        </p:sp>
        <p:sp>
          <p:nvSpPr>
            <p:cNvPr id="11" name="Flowchart: Connector 10">
              <a:extLst>
                <a:ext uri="{FF2B5EF4-FFF2-40B4-BE49-F238E27FC236}">
                  <a16:creationId xmlns:a16="http://schemas.microsoft.com/office/drawing/2014/main" id="{832C372E-2B3A-0344-1ECB-059EFFECCD16}"/>
                </a:ext>
              </a:extLst>
            </p:cNvPr>
            <p:cNvSpPr/>
            <p:nvPr/>
          </p:nvSpPr>
          <p:spPr>
            <a:xfrm>
              <a:off x="5822298" y="2487909"/>
              <a:ext cx="1786890" cy="1786890"/>
            </a:xfrm>
            <a:prstGeom prst="flowChartConnector">
              <a:avLst/>
            </a:prstGeom>
            <a:blipFill>
              <a:blip r:embed="rId6"/>
              <a:stretch>
                <a:fillRect l="-367" t="-367" r="-367" b="-36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lowchart: Connector 11">
              <a:extLst>
                <a:ext uri="{FF2B5EF4-FFF2-40B4-BE49-F238E27FC236}">
                  <a16:creationId xmlns:a16="http://schemas.microsoft.com/office/drawing/2014/main" id="{E852DE8F-7B8E-8E22-79DA-89C988E9F0A7}"/>
                </a:ext>
              </a:extLst>
            </p:cNvPr>
            <p:cNvSpPr/>
            <p:nvPr/>
          </p:nvSpPr>
          <p:spPr>
            <a:xfrm>
              <a:off x="7205019" y="3061255"/>
              <a:ext cx="1786890" cy="1786890"/>
            </a:xfrm>
            <a:prstGeom prst="flowChartConnector">
              <a:avLst/>
            </a:prstGeom>
            <a:blipFill>
              <a:blip r:embed="rId7"/>
              <a:stretch>
                <a:fillRect l="-367" t="-367" r="-367" b="-36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70095363-4854-AE84-65F7-B8CD21631743}"/>
                </a:ext>
              </a:extLst>
            </p:cNvPr>
            <p:cNvSpPr/>
            <p:nvPr/>
          </p:nvSpPr>
          <p:spPr>
            <a:xfrm>
              <a:off x="4729104" y="1556298"/>
              <a:ext cx="1390733" cy="2479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DLaM Display" panose="020F0502020204030204" pitchFamily="2" charset="0"/>
                  <a:ea typeface="ADLaM Display" panose="020F0502020204030204" pitchFamily="2" charset="0"/>
                  <a:cs typeface="ADLaM Display" panose="020F0502020204030204" pitchFamily="2" charset="0"/>
                </a:rPr>
                <a:t>MAAROF SAQR</a:t>
              </a:r>
            </a:p>
            <a:p>
              <a:pPr algn="ctr"/>
              <a:r>
                <a:rPr lang="en-US" sz="700" dirty="0">
                  <a:latin typeface="ADLaM Display" panose="020F0502020204030204" pitchFamily="2" charset="0"/>
                  <a:ea typeface="ADLaM Display" panose="020F0502020204030204" pitchFamily="2" charset="0"/>
                  <a:cs typeface="ADLaM Display" panose="020F0502020204030204" pitchFamily="2" charset="0"/>
                </a:rPr>
                <a:t>(A23MJ4006)</a:t>
              </a:r>
              <a:endParaRPr lang="en-GB" sz="700" dirty="0">
                <a:latin typeface="ADLaM Display" panose="020F0502020204030204" pitchFamily="2" charset="0"/>
                <a:ea typeface="ADLaM Display" panose="020F0502020204030204" pitchFamily="2" charset="0"/>
                <a:cs typeface="ADLaM Display" panose="020F0502020204030204" pitchFamily="2" charset="0"/>
              </a:endParaRPr>
            </a:p>
          </p:txBody>
        </p:sp>
        <p:sp>
          <p:nvSpPr>
            <p:cNvPr id="37" name="Rectangle: Rounded Corners 36">
              <a:extLst>
                <a:ext uri="{FF2B5EF4-FFF2-40B4-BE49-F238E27FC236}">
                  <a16:creationId xmlns:a16="http://schemas.microsoft.com/office/drawing/2014/main" id="{DBD568F0-CCDF-A97E-FA7E-E1D2AE7278D6}"/>
                </a:ext>
              </a:extLst>
            </p:cNvPr>
            <p:cNvSpPr/>
            <p:nvPr/>
          </p:nvSpPr>
          <p:spPr>
            <a:xfrm>
              <a:off x="7297294" y="2239936"/>
              <a:ext cx="1390733" cy="2479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DLaM Display" panose="02010000000000000000" pitchFamily="2" charset="0"/>
                  <a:ea typeface="ADLaM Display" panose="02010000000000000000" pitchFamily="2" charset="0"/>
                  <a:cs typeface="ADLaM Display" panose="02010000000000000000" pitchFamily="2" charset="0"/>
                </a:rPr>
                <a:t>Hasan Ammar</a:t>
              </a:r>
            </a:p>
            <a:p>
              <a:pPr algn="ctr"/>
              <a:r>
                <a:rPr lang="en-US" sz="700" dirty="0">
                  <a:latin typeface="ADLaM Display" panose="02010000000000000000" pitchFamily="2" charset="0"/>
                  <a:ea typeface="ADLaM Display" panose="02010000000000000000" pitchFamily="2" charset="0"/>
                  <a:cs typeface="ADLaM Display" panose="02010000000000000000" pitchFamily="2" charset="0"/>
                </a:rPr>
                <a:t>(A23MJ0018)</a:t>
              </a:r>
              <a:endParaRPr lang="en-GB" sz="7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9" name="Rectangle: Rounded Corners 38">
              <a:extLst>
                <a:ext uri="{FF2B5EF4-FFF2-40B4-BE49-F238E27FC236}">
                  <a16:creationId xmlns:a16="http://schemas.microsoft.com/office/drawing/2014/main" id="{5FF10330-F93A-F279-5195-3380E35A82B3}"/>
                </a:ext>
              </a:extLst>
            </p:cNvPr>
            <p:cNvSpPr/>
            <p:nvPr/>
          </p:nvSpPr>
          <p:spPr>
            <a:xfrm>
              <a:off x="5473799" y="3830713"/>
              <a:ext cx="1390733" cy="2479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DLaM Display" panose="02010000000000000000" pitchFamily="2" charset="0"/>
                  <a:ea typeface="ADLaM Display" panose="02010000000000000000" pitchFamily="2" charset="0"/>
                  <a:cs typeface="ADLaM Display" panose="02010000000000000000" pitchFamily="2" charset="0"/>
                </a:rPr>
                <a:t>El Hassan Khattary</a:t>
              </a:r>
            </a:p>
            <a:p>
              <a:pPr algn="ctr"/>
              <a:r>
                <a:rPr lang="en-US" sz="700" dirty="0">
                  <a:latin typeface="ADLaM Display" panose="02010000000000000000" pitchFamily="2" charset="0"/>
                  <a:ea typeface="ADLaM Display" panose="02010000000000000000" pitchFamily="2" charset="0"/>
                  <a:cs typeface="ADLaM Display" panose="02010000000000000000" pitchFamily="2" charset="0"/>
                </a:rPr>
                <a:t>(A23MJ4002)</a:t>
              </a:r>
              <a:endParaRPr lang="en-GB" sz="7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0" name="Rectangle: Rounded Corners 39">
              <a:extLst>
                <a:ext uri="{FF2B5EF4-FFF2-40B4-BE49-F238E27FC236}">
                  <a16:creationId xmlns:a16="http://schemas.microsoft.com/office/drawing/2014/main" id="{182C6279-C2BD-B95F-58F3-9CFD674EA00E}"/>
                </a:ext>
              </a:extLst>
            </p:cNvPr>
            <p:cNvSpPr/>
            <p:nvPr/>
          </p:nvSpPr>
          <p:spPr>
            <a:xfrm>
              <a:off x="7682169" y="4375833"/>
              <a:ext cx="1390733" cy="2479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DLaM Display" panose="02010000000000000000" pitchFamily="2" charset="0"/>
                  <a:ea typeface="ADLaM Display" panose="02010000000000000000" pitchFamily="2" charset="0"/>
                  <a:cs typeface="ADLaM Display" panose="02010000000000000000" pitchFamily="2" charset="0"/>
                </a:rPr>
                <a:t>Mohamed G. S </a:t>
              </a:r>
            </a:p>
            <a:p>
              <a:pPr algn="ctr"/>
              <a:r>
                <a:rPr lang="en-US" sz="700" dirty="0">
                  <a:latin typeface="ADLaM Display" panose="02010000000000000000" pitchFamily="2" charset="0"/>
                  <a:ea typeface="ADLaM Display" panose="02010000000000000000" pitchFamily="2" charset="0"/>
                  <a:cs typeface="ADLaM Display" panose="02010000000000000000" pitchFamily="2" charset="0"/>
                </a:rPr>
                <a:t>(A23MJ0009)</a:t>
              </a:r>
              <a:endParaRPr lang="en-GB" sz="700" dirty="0">
                <a:latin typeface="ADLaM Display" panose="02010000000000000000" pitchFamily="2" charset="0"/>
                <a:ea typeface="ADLaM Display" panose="02010000000000000000" pitchFamily="2" charset="0"/>
                <a:cs typeface="ADLaM Display" panose="02010000000000000000" pitchFamily="2"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SUMMARY AND CONCLUSION</a:t>
            </a:r>
            <a:endParaRPr dirty="0"/>
          </a:p>
        </p:txBody>
      </p:sp>
      <p:sp>
        <p:nvSpPr>
          <p:cNvPr id="341" name="Google Shape;341;p45"/>
          <p:cNvSpPr txBox="1">
            <a:spLocks noGrp="1"/>
          </p:cNvSpPr>
          <p:nvPr>
            <p:ph type="body" idx="1"/>
          </p:nvPr>
        </p:nvSpPr>
        <p:spPr>
          <a:xfrm>
            <a:off x="1157468" y="1284790"/>
            <a:ext cx="6838452" cy="2465885"/>
          </a:xfrm>
          <a:prstGeom prst="rect">
            <a:avLst/>
          </a:prstGeom>
        </p:spPr>
        <p:txBody>
          <a:bodyPr spcFirstLastPara="1" wrap="square" lIns="91425" tIns="91425" rIns="91425" bIns="91425" anchor="t" anchorCtr="0">
            <a:noAutofit/>
          </a:bodyPr>
          <a:lstStyle/>
          <a:p>
            <a:pPr marL="0" lvl="0" indent="0" algn="ctr" rtl="0">
              <a:lnSpc>
                <a:spcPct val="107000"/>
              </a:lnSpc>
              <a:buNone/>
            </a:pPr>
            <a:r>
              <a:rPr lang="en-GB" sz="1600" kern="100" dirty="0">
                <a:effectLst/>
                <a:latin typeface="Times New Roman" panose="02020603050405020304" pitchFamily="18" charset="0"/>
                <a:ea typeface="Aptos" panose="020B0004020202020204" pitchFamily="34" charset="0"/>
                <a:cs typeface="Arial" panose="020B0604020202020204" pitchFamily="34" charset="0"/>
              </a:rPr>
              <a:t>The Food Recipe Manager system is designed to streamline the management of culinary operations for users by offering features like recipe management, shopping list generation, and personalized meal recommendations. </a:t>
            </a:r>
          </a:p>
          <a:p>
            <a:pPr marL="0" lvl="0" indent="0" algn="ctr" rtl="0">
              <a:lnSpc>
                <a:spcPct val="107000"/>
              </a:lnSpc>
              <a:buNone/>
            </a:pPr>
            <a:r>
              <a:rPr lang="en-GB" sz="1600" kern="100" dirty="0">
                <a:effectLst/>
                <a:latin typeface="Times New Roman" panose="02020603050405020304" pitchFamily="18" charset="0"/>
                <a:ea typeface="Aptos" panose="020B0004020202020204" pitchFamily="34" charset="0"/>
                <a:cs typeface="Arial" panose="020B0604020202020204" pitchFamily="34" charset="0"/>
              </a:rPr>
              <a:t>With a user-friendly interface, it allows users to create, update, and delete recipes, and fetch recipes from external databases. The system also supports user profile management and provides detailed nutritional information for recommended meals. </a:t>
            </a:r>
          </a:p>
          <a:p>
            <a:pPr marL="0" lvl="0" indent="0" algn="ctr" rtl="0">
              <a:lnSpc>
                <a:spcPct val="107000"/>
              </a:lnSpc>
              <a:buNone/>
            </a:pPr>
            <a:r>
              <a:rPr lang="en-GB" sz="1600" kern="100" dirty="0">
                <a:effectLst/>
                <a:latin typeface="Times New Roman" panose="02020603050405020304" pitchFamily="18" charset="0"/>
                <a:ea typeface="Aptos" panose="020B0004020202020204" pitchFamily="34" charset="0"/>
                <a:cs typeface="Arial" panose="020B0604020202020204" pitchFamily="34" charset="0"/>
              </a:rPr>
              <a:t>Key non-functional requirements include performance, usability, reliability, security, and scalability. This system aims to make meal planning and grocery shopping efficient and personalized, enhancing the overall user experience by catering to individual dietary preferences and needs.</a:t>
            </a:r>
            <a:endParaRPr lang="en-GB" sz="16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98888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0"/>
          <p:cNvSpPr txBox="1">
            <a:spLocks noGrp="1"/>
          </p:cNvSpPr>
          <p:nvPr>
            <p:ph type="title"/>
          </p:nvPr>
        </p:nvSpPr>
        <p:spPr>
          <a:xfrm>
            <a:off x="300614" y="1875303"/>
            <a:ext cx="4980461" cy="15844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400" dirty="0">
                <a:solidFill>
                  <a:schemeClr val="lt1"/>
                </a:solidFill>
              </a:rPr>
              <a:t>THANKS</a:t>
            </a:r>
            <a:endParaRPr lang="en-GB" sz="5400" i="1" dirty="0">
              <a:solidFill>
                <a:schemeClr val="lt1"/>
              </a:solidFill>
            </a:endParaRPr>
          </a:p>
        </p:txBody>
      </p:sp>
      <p:pic>
        <p:nvPicPr>
          <p:cNvPr id="415" name="Google Shape;415;p50" descr="Smiling white dog"/>
          <p:cNvPicPr preferRelativeResize="0">
            <a:picLocks noGrp="1"/>
          </p:cNvPicPr>
          <p:nvPr>
            <p:ph type="pic" idx="2"/>
          </p:nvPr>
        </p:nvPicPr>
        <p:blipFill rotWithShape="1">
          <a:blip r:embed="rId3"/>
          <a:srcRect l="46706" t="-126" r="18300" b="126"/>
          <a:stretch/>
        </p:blipFill>
        <p:spPr>
          <a:xfrm>
            <a:off x="5281075" y="529175"/>
            <a:ext cx="3149700" cy="4074900"/>
          </a:xfrm>
          <a:prstGeom prst="round2SameRect">
            <a:avLst>
              <a:gd name="adj1" fmla="val 50000"/>
              <a:gd name="adj2" fmla="val 0"/>
            </a:avLst>
          </a:prstGeom>
        </p:spPr>
      </p:pic>
      <p:grpSp>
        <p:nvGrpSpPr>
          <p:cNvPr id="416" name="Google Shape;416;p50"/>
          <p:cNvGrpSpPr/>
          <p:nvPr/>
        </p:nvGrpSpPr>
        <p:grpSpPr>
          <a:xfrm>
            <a:off x="4675000" y="472014"/>
            <a:ext cx="4034801" cy="4572285"/>
            <a:chOff x="4675000" y="472014"/>
            <a:chExt cx="4034801" cy="4572285"/>
          </a:xfrm>
        </p:grpSpPr>
        <p:pic>
          <p:nvPicPr>
            <p:cNvPr id="417" name="Google Shape;417;p50"/>
            <p:cNvPicPr preferRelativeResize="0"/>
            <p:nvPr/>
          </p:nvPicPr>
          <p:blipFill rotWithShape="1">
            <a:blip r:embed="rId4">
              <a:alphaModFix/>
            </a:blip>
            <a:srcRect l="30508" t="18823" r="30848" b="18641"/>
            <a:stretch/>
          </p:blipFill>
          <p:spPr>
            <a:xfrm rot="3506264">
              <a:off x="7704082" y="654966"/>
              <a:ext cx="874887" cy="796419"/>
            </a:xfrm>
            <a:prstGeom prst="rect">
              <a:avLst/>
            </a:prstGeom>
            <a:noFill/>
            <a:ln>
              <a:noFill/>
            </a:ln>
          </p:spPr>
        </p:pic>
        <p:pic>
          <p:nvPicPr>
            <p:cNvPr id="418" name="Google Shape;418;p50"/>
            <p:cNvPicPr preferRelativeResize="0"/>
            <p:nvPr/>
          </p:nvPicPr>
          <p:blipFill rotWithShape="1">
            <a:blip r:embed="rId5">
              <a:alphaModFix/>
            </a:blip>
            <a:srcRect l="37152" t="11202" r="37074" b="10891"/>
            <a:stretch/>
          </p:blipFill>
          <p:spPr>
            <a:xfrm rot="-1014020">
              <a:off x="4861369" y="3549561"/>
              <a:ext cx="826259" cy="1404975"/>
            </a:xfrm>
            <a:prstGeom prst="rect">
              <a:avLst/>
            </a:prstGeom>
            <a:noFill/>
            <a:ln>
              <a:noFill/>
            </a:ln>
          </p:spPr>
        </p:pic>
      </p:grpSp>
    </p:spTree>
    <p:extLst>
      <p:ext uri="{BB962C8B-B14F-4D97-AF65-F5344CB8AC3E}">
        <p14:creationId xmlns:p14="http://schemas.microsoft.com/office/powerpoint/2010/main" val="1129258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13224" y="2388588"/>
            <a:ext cx="482397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15" name="Google Shape;315;p42"/>
          <p:cNvSpPr txBox="1">
            <a:spLocks noGrp="1"/>
          </p:cNvSpPr>
          <p:nvPr>
            <p:ph type="title" idx="2"/>
          </p:nvPr>
        </p:nvSpPr>
        <p:spPr>
          <a:xfrm>
            <a:off x="713225" y="1438125"/>
            <a:ext cx="1339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6" name="Google Shape;316;p42"/>
          <p:cNvSpPr txBox="1">
            <a:spLocks noGrp="1"/>
          </p:cNvSpPr>
          <p:nvPr>
            <p:ph type="subTitle" idx="1"/>
          </p:nvPr>
        </p:nvSpPr>
        <p:spPr>
          <a:xfrm>
            <a:off x="713225" y="3293700"/>
            <a:ext cx="4310698" cy="4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INTRODUCTION: RECIPE MANAGER</a:t>
            </a:r>
            <a:endParaRPr dirty="0"/>
          </a:p>
        </p:txBody>
      </p:sp>
      <p:pic>
        <p:nvPicPr>
          <p:cNvPr id="317" name="Google Shape;317;p42"/>
          <p:cNvPicPr preferRelativeResize="0">
            <a:picLocks noGrp="1"/>
          </p:cNvPicPr>
          <p:nvPr>
            <p:ph type="pic" idx="3"/>
          </p:nvPr>
        </p:nvPicPr>
        <p:blipFill rotWithShape="1">
          <a:blip r:embed="rId3"/>
          <a:srcRect l="6283" t="342" r="42187" b="-342"/>
          <a:stretch/>
        </p:blipFill>
        <p:spPr>
          <a:xfrm>
            <a:off x="5281075" y="529175"/>
            <a:ext cx="3149700" cy="4074900"/>
          </a:xfrm>
          <a:prstGeom prst="round2SameRect">
            <a:avLst>
              <a:gd name="adj1" fmla="val 50000"/>
              <a:gd name="adj2" fmla="val 0"/>
            </a:avLst>
          </a:prstGeom>
        </p:spPr>
      </p:pic>
      <p:grpSp>
        <p:nvGrpSpPr>
          <p:cNvPr id="318" name="Google Shape;318;p42"/>
          <p:cNvGrpSpPr/>
          <p:nvPr/>
        </p:nvGrpSpPr>
        <p:grpSpPr>
          <a:xfrm>
            <a:off x="4800719" y="480229"/>
            <a:ext cx="3887198" cy="4510139"/>
            <a:chOff x="4800719" y="480229"/>
            <a:chExt cx="3887198" cy="4510139"/>
          </a:xfrm>
        </p:grpSpPr>
        <p:pic>
          <p:nvPicPr>
            <p:cNvPr id="319" name="Google Shape;319;p42"/>
            <p:cNvPicPr preferRelativeResize="0"/>
            <p:nvPr/>
          </p:nvPicPr>
          <p:blipFill rotWithShape="1">
            <a:blip r:embed="rId4">
              <a:alphaModFix/>
            </a:blip>
            <a:srcRect l="38444" t="14385" r="38104" b="14221"/>
            <a:stretch/>
          </p:blipFill>
          <p:spPr>
            <a:xfrm rot="983491">
              <a:off x="4950748" y="3757438"/>
              <a:ext cx="677884" cy="1160873"/>
            </a:xfrm>
            <a:prstGeom prst="rect">
              <a:avLst/>
            </a:prstGeom>
            <a:noFill/>
            <a:ln>
              <a:noFill/>
            </a:ln>
          </p:spPr>
        </p:pic>
        <p:pic>
          <p:nvPicPr>
            <p:cNvPr id="320" name="Google Shape;320;p42"/>
            <p:cNvPicPr preferRelativeResize="0"/>
            <p:nvPr/>
          </p:nvPicPr>
          <p:blipFill rotWithShape="1">
            <a:blip r:embed="rId5">
              <a:alphaModFix/>
            </a:blip>
            <a:srcRect l="37057" t="16006" r="37170" b="16766"/>
            <a:stretch/>
          </p:blipFill>
          <p:spPr>
            <a:xfrm rot="-368967">
              <a:off x="7753261" y="523100"/>
              <a:ext cx="868882" cy="1274877"/>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4"/>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ABOUT THE PROJECT</a:t>
            </a:r>
            <a:endParaRPr dirty="0"/>
          </a:p>
        </p:txBody>
      </p:sp>
      <p:sp>
        <p:nvSpPr>
          <p:cNvPr id="334" name="Google Shape;334;p44"/>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Such functions include, but not limited to: creation, modification, and deletion of recipes, searching capabilities depending on the choice of specific ingredients or the kind of recipes. The focus of this project is improved UX, connection with social networks, and efficient data protection. Recipe Manager’s goal is to assist in decreasing the amount of time spent on various culinary tasks and contribute to the overall satisfaction of the meals’ preparation.</a:t>
            </a:r>
            <a:endParaRPr dirty="0"/>
          </a:p>
        </p:txBody>
      </p:sp>
      <p:sp>
        <p:nvSpPr>
          <p:cNvPr id="335" name="Google Shape;335;p44"/>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Recipe Manager project plans to develop a convenient and comprehensive application to organize recipes and their data with ease. In realizing the difficulties that the cooking lovers encounter due to scattered and unsorted recipes through various websites, social media and other forums, this application is going to prove to be a boon for every cook.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OUR OBJECTIVES</a:t>
            </a:r>
            <a:endParaRPr dirty="0"/>
          </a:p>
        </p:txBody>
      </p:sp>
      <p:sp>
        <p:nvSpPr>
          <p:cNvPr id="341" name="Google Shape;341;p45"/>
          <p:cNvSpPr txBox="1">
            <a:spLocks noGrp="1"/>
          </p:cNvSpPr>
          <p:nvPr>
            <p:ph type="body" idx="1"/>
          </p:nvPr>
        </p:nvSpPr>
        <p:spPr>
          <a:xfrm>
            <a:off x="1157468" y="1284790"/>
            <a:ext cx="6755241" cy="2465885"/>
          </a:xfrm>
          <a:prstGeom prst="rect">
            <a:avLst/>
          </a:prstGeom>
        </p:spPr>
        <p:txBody>
          <a:bodyPr spcFirstLastPara="1" wrap="square" lIns="91425" tIns="91425" rIns="91425" bIns="91425" anchor="t" anchorCtr="0">
            <a:noAutofit/>
          </a:bodyPr>
          <a:lstStyle/>
          <a:p>
            <a:pPr marL="342900" lvl="0" indent="-342900" algn="just" rtl="0">
              <a:lnSpc>
                <a:spcPct val="107000"/>
              </a:lnSpc>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User-Friendly Interface: Ensure that the application offers basic and easy to navigate graphics for using the recipes database and the shopping list.</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Recipe Management: Allow the users to create, modify, and delete recipes and let them search for recipes.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Personalized Recommendations: Provide meals that could be suggested based on the users’ profile and their previous actions.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Shopping List Generation: Able to create shopping lists for the selected recipes.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Integration with External Databases: Complete recipes from other databases are to be included into the recipe list.</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13224" y="2388588"/>
            <a:ext cx="482397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PROTOTYPE</a:t>
            </a:r>
            <a:endParaRPr dirty="0"/>
          </a:p>
        </p:txBody>
      </p:sp>
      <p:sp>
        <p:nvSpPr>
          <p:cNvPr id="315" name="Google Shape;315;p42"/>
          <p:cNvSpPr txBox="1">
            <a:spLocks noGrp="1"/>
          </p:cNvSpPr>
          <p:nvPr>
            <p:ph type="title" idx="2"/>
          </p:nvPr>
        </p:nvSpPr>
        <p:spPr>
          <a:xfrm>
            <a:off x="713225" y="1438125"/>
            <a:ext cx="1339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6" name="Google Shape;316;p42"/>
          <p:cNvSpPr txBox="1">
            <a:spLocks noGrp="1"/>
          </p:cNvSpPr>
          <p:nvPr>
            <p:ph type="subTitle" idx="1"/>
          </p:nvPr>
        </p:nvSpPr>
        <p:spPr>
          <a:xfrm>
            <a:off x="713225" y="3293700"/>
            <a:ext cx="4310698" cy="4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MAAROF’s PART</a:t>
            </a:r>
            <a:endParaRPr dirty="0"/>
          </a:p>
        </p:txBody>
      </p:sp>
      <p:pic>
        <p:nvPicPr>
          <p:cNvPr id="317" name="Google Shape;317;p42" descr="Assortment of fabric and tile samples"/>
          <p:cNvPicPr preferRelativeResize="0">
            <a:picLocks noGrp="1"/>
          </p:cNvPicPr>
          <p:nvPr>
            <p:ph type="pic" idx="3"/>
          </p:nvPr>
        </p:nvPicPr>
        <p:blipFill>
          <a:blip r:embed="rId3"/>
          <a:srcRect l="24235" r="24235"/>
          <a:stretch/>
        </p:blipFill>
        <p:spPr>
          <a:xfrm>
            <a:off x="5281075" y="529175"/>
            <a:ext cx="3149700" cy="4074900"/>
          </a:xfrm>
          <a:prstGeom prst="round2SameRect">
            <a:avLst>
              <a:gd name="adj1" fmla="val 50000"/>
              <a:gd name="adj2" fmla="val 0"/>
            </a:avLst>
          </a:prstGeom>
        </p:spPr>
      </p:pic>
      <p:grpSp>
        <p:nvGrpSpPr>
          <p:cNvPr id="318" name="Google Shape;318;p42"/>
          <p:cNvGrpSpPr/>
          <p:nvPr/>
        </p:nvGrpSpPr>
        <p:grpSpPr>
          <a:xfrm>
            <a:off x="4800719" y="480229"/>
            <a:ext cx="3887198" cy="4510139"/>
            <a:chOff x="4800719" y="480229"/>
            <a:chExt cx="3887198" cy="4510139"/>
          </a:xfrm>
        </p:grpSpPr>
        <p:pic>
          <p:nvPicPr>
            <p:cNvPr id="319" name="Google Shape;319;p42"/>
            <p:cNvPicPr preferRelativeResize="0"/>
            <p:nvPr/>
          </p:nvPicPr>
          <p:blipFill rotWithShape="1">
            <a:blip r:embed="rId4">
              <a:alphaModFix/>
            </a:blip>
            <a:srcRect l="38444" t="14385" r="38104" b="14221"/>
            <a:stretch/>
          </p:blipFill>
          <p:spPr>
            <a:xfrm rot="983491">
              <a:off x="4950748" y="3757438"/>
              <a:ext cx="677884" cy="1160873"/>
            </a:xfrm>
            <a:prstGeom prst="rect">
              <a:avLst/>
            </a:prstGeom>
            <a:noFill/>
            <a:ln>
              <a:noFill/>
            </a:ln>
          </p:spPr>
        </p:pic>
        <p:pic>
          <p:nvPicPr>
            <p:cNvPr id="320" name="Google Shape;320;p42"/>
            <p:cNvPicPr preferRelativeResize="0"/>
            <p:nvPr/>
          </p:nvPicPr>
          <p:blipFill rotWithShape="1">
            <a:blip r:embed="rId5">
              <a:alphaModFix/>
            </a:blip>
            <a:srcRect l="37057" t="16006" r="37170" b="16766"/>
            <a:stretch/>
          </p:blipFill>
          <p:spPr>
            <a:xfrm rot="-368967">
              <a:off x="7753261" y="523100"/>
              <a:ext cx="868882" cy="1274877"/>
            </a:xfrm>
            <a:prstGeom prst="rect">
              <a:avLst/>
            </a:prstGeom>
            <a:noFill/>
            <a:ln>
              <a:noFill/>
            </a:ln>
          </p:spPr>
        </p:pic>
      </p:grpSp>
    </p:spTree>
    <p:extLst>
      <p:ext uri="{BB962C8B-B14F-4D97-AF65-F5344CB8AC3E}">
        <p14:creationId xmlns:p14="http://schemas.microsoft.com/office/powerpoint/2010/main" val="80895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8"/>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Divide the content in four ideas</a:t>
            </a:r>
            <a:endParaRPr dirty="0"/>
          </a:p>
        </p:txBody>
      </p:sp>
      <p:sp>
        <p:nvSpPr>
          <p:cNvPr id="377" name="Google Shape;377;p48"/>
          <p:cNvSpPr txBox="1">
            <a:spLocks noGrp="1"/>
          </p:cNvSpPr>
          <p:nvPr>
            <p:ph type="subTitle" idx="1"/>
          </p:nvPr>
        </p:nvSpPr>
        <p:spPr>
          <a:xfrm>
            <a:off x="2065562" y="2093500"/>
            <a:ext cx="1978200" cy="6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Shows all options</a:t>
            </a:r>
            <a:endParaRPr dirty="0"/>
          </a:p>
        </p:txBody>
      </p:sp>
      <p:sp>
        <p:nvSpPr>
          <p:cNvPr id="378" name="Google Shape;378;p48"/>
          <p:cNvSpPr txBox="1">
            <a:spLocks noGrp="1"/>
          </p:cNvSpPr>
          <p:nvPr>
            <p:ph type="subTitle" idx="2"/>
          </p:nvPr>
        </p:nvSpPr>
        <p:spPr>
          <a:xfrm>
            <a:off x="5100238" y="2093500"/>
            <a:ext cx="1978200" cy="60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S</a:t>
            </a:r>
            <a:r>
              <a:rPr lang="en" dirty="0"/>
              <a:t>hows what does the user have of recipes</a:t>
            </a:r>
          </a:p>
        </p:txBody>
      </p:sp>
      <p:sp>
        <p:nvSpPr>
          <p:cNvPr id="379" name="Google Shape;379;p48"/>
          <p:cNvSpPr txBox="1">
            <a:spLocks noGrp="1"/>
          </p:cNvSpPr>
          <p:nvPr>
            <p:ph type="subTitle" idx="3"/>
          </p:nvPr>
        </p:nvSpPr>
        <p:spPr>
          <a:xfrm>
            <a:off x="2065562" y="3831700"/>
            <a:ext cx="1978200" cy="6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Almost all parts interact</a:t>
            </a:r>
            <a:endParaRPr dirty="0"/>
          </a:p>
        </p:txBody>
      </p:sp>
      <p:sp>
        <p:nvSpPr>
          <p:cNvPr id="380" name="Google Shape;380;p48"/>
          <p:cNvSpPr txBox="1">
            <a:spLocks noGrp="1"/>
          </p:cNvSpPr>
          <p:nvPr>
            <p:ph type="subTitle" idx="4"/>
          </p:nvPr>
        </p:nvSpPr>
        <p:spPr>
          <a:xfrm>
            <a:off x="5100238" y="3831700"/>
            <a:ext cx="1978200" cy="60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T</a:t>
            </a:r>
            <a:r>
              <a:rPr lang="en" dirty="0"/>
              <a:t>he user can add and search and also edit</a:t>
            </a:r>
            <a:endParaRPr dirty="0"/>
          </a:p>
        </p:txBody>
      </p:sp>
      <p:sp>
        <p:nvSpPr>
          <p:cNvPr id="381" name="Google Shape;381;p48"/>
          <p:cNvSpPr txBox="1">
            <a:spLocks noGrp="1"/>
          </p:cNvSpPr>
          <p:nvPr>
            <p:ph type="subTitle" idx="5"/>
          </p:nvPr>
        </p:nvSpPr>
        <p:spPr>
          <a:xfrm>
            <a:off x="2065562" y="1622475"/>
            <a:ext cx="1978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 screen</a:t>
            </a:r>
            <a:endParaRPr dirty="0"/>
          </a:p>
        </p:txBody>
      </p:sp>
      <p:sp>
        <p:nvSpPr>
          <p:cNvPr id="382" name="Google Shape;382;p48"/>
          <p:cNvSpPr txBox="1">
            <a:spLocks noGrp="1"/>
          </p:cNvSpPr>
          <p:nvPr>
            <p:ph type="subTitle" idx="6"/>
          </p:nvPr>
        </p:nvSpPr>
        <p:spPr>
          <a:xfrm>
            <a:off x="2065562" y="3360675"/>
            <a:ext cx="1978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Interaction</a:t>
            </a:r>
            <a:endParaRPr dirty="0"/>
          </a:p>
        </p:txBody>
      </p:sp>
      <p:sp>
        <p:nvSpPr>
          <p:cNvPr id="383" name="Google Shape;383;p48"/>
          <p:cNvSpPr txBox="1">
            <a:spLocks noGrp="1"/>
          </p:cNvSpPr>
          <p:nvPr>
            <p:ph type="subTitle" idx="7"/>
          </p:nvPr>
        </p:nvSpPr>
        <p:spPr>
          <a:xfrm>
            <a:off x="5100238" y="1622475"/>
            <a:ext cx="1978200" cy="48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Recipe menu</a:t>
            </a:r>
            <a:endParaRPr dirty="0"/>
          </a:p>
        </p:txBody>
      </p:sp>
      <p:sp>
        <p:nvSpPr>
          <p:cNvPr id="384" name="Google Shape;384;p48"/>
          <p:cNvSpPr txBox="1">
            <a:spLocks noGrp="1"/>
          </p:cNvSpPr>
          <p:nvPr>
            <p:ph type="subTitle" idx="8"/>
          </p:nvPr>
        </p:nvSpPr>
        <p:spPr>
          <a:xfrm>
            <a:off x="5100237" y="3360675"/>
            <a:ext cx="1978200" cy="48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Add button</a:t>
            </a:r>
            <a:endParaRPr dirty="0"/>
          </a:p>
        </p:txBody>
      </p:sp>
      <p:pic>
        <p:nvPicPr>
          <p:cNvPr id="2" name="Google Shape;415;p50">
            <a:extLst>
              <a:ext uri="{FF2B5EF4-FFF2-40B4-BE49-F238E27FC236}">
                <a16:creationId xmlns:a16="http://schemas.microsoft.com/office/drawing/2014/main" id="{83541FE8-A0A2-CCF5-936A-F0ADDD67A77C}"/>
              </a:ext>
            </a:extLst>
          </p:cNvPr>
          <p:cNvPicPr preferRelativeResize="0">
            <a:picLocks/>
          </p:cNvPicPr>
          <p:nvPr/>
        </p:nvPicPr>
        <p:blipFill rotWithShape="1">
          <a:blip r:embed="rId3"/>
          <a:srcRect l="6004" t="-891" r="7950" b="11151"/>
          <a:stretch/>
        </p:blipFill>
        <p:spPr>
          <a:xfrm>
            <a:off x="207039" y="1478325"/>
            <a:ext cx="1779660" cy="1047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Google Shape;415;p50">
            <a:extLst>
              <a:ext uri="{FF2B5EF4-FFF2-40B4-BE49-F238E27FC236}">
                <a16:creationId xmlns:a16="http://schemas.microsoft.com/office/drawing/2014/main" id="{76F21511-812B-BEBE-20FE-47EA72F5E6B2}"/>
              </a:ext>
            </a:extLst>
          </p:cNvPr>
          <p:cNvPicPr preferRelativeResize="0">
            <a:picLocks/>
          </p:cNvPicPr>
          <p:nvPr/>
        </p:nvPicPr>
        <p:blipFill>
          <a:blip r:embed="rId4"/>
          <a:srcRect t="16916" b="16916"/>
          <a:stretch/>
        </p:blipFill>
        <p:spPr>
          <a:xfrm>
            <a:off x="7157301" y="1478325"/>
            <a:ext cx="1779660" cy="1047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Google Shape;415;p50">
            <a:extLst>
              <a:ext uri="{FF2B5EF4-FFF2-40B4-BE49-F238E27FC236}">
                <a16:creationId xmlns:a16="http://schemas.microsoft.com/office/drawing/2014/main" id="{7A5A322A-B2BA-1702-1068-46F96919A20C}"/>
              </a:ext>
            </a:extLst>
          </p:cNvPr>
          <p:cNvPicPr preferRelativeResize="0">
            <a:picLocks/>
          </p:cNvPicPr>
          <p:nvPr/>
        </p:nvPicPr>
        <p:blipFill>
          <a:blip r:embed="rId5"/>
          <a:srcRect t="4962" b="4962"/>
          <a:stretch/>
        </p:blipFill>
        <p:spPr>
          <a:xfrm>
            <a:off x="7157301" y="3325200"/>
            <a:ext cx="1779660" cy="1047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Google Shape;415;p50">
            <a:extLst>
              <a:ext uri="{FF2B5EF4-FFF2-40B4-BE49-F238E27FC236}">
                <a16:creationId xmlns:a16="http://schemas.microsoft.com/office/drawing/2014/main" id="{425BFC0C-02C4-5F32-AF57-4FCBDF7080F9}"/>
              </a:ext>
            </a:extLst>
          </p:cNvPr>
          <p:cNvPicPr preferRelativeResize="0">
            <a:picLocks/>
          </p:cNvPicPr>
          <p:nvPr/>
        </p:nvPicPr>
        <p:blipFill>
          <a:blip r:embed="rId6"/>
          <a:srcRect t="21756" b="21756"/>
          <a:stretch/>
        </p:blipFill>
        <p:spPr>
          <a:xfrm>
            <a:off x="207038" y="3325200"/>
            <a:ext cx="1779660" cy="1047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94" name="Google Shape;494;p57"/>
          <p:cNvPicPr preferRelativeResize="0"/>
          <p:nvPr/>
        </p:nvPicPr>
        <p:blipFill rotWithShape="1">
          <a:blip r:embed="rId3">
            <a:alphaModFix/>
          </a:blip>
          <a:srcRect l="29309" t="20498" r="30502" b="19336"/>
          <a:stretch/>
        </p:blipFill>
        <p:spPr>
          <a:xfrm>
            <a:off x="6101773" y="1428062"/>
            <a:ext cx="636298" cy="535824"/>
          </a:xfrm>
          <a:prstGeom prst="rect">
            <a:avLst/>
          </a:prstGeom>
          <a:noFill/>
          <a:ln>
            <a:noFill/>
          </a:ln>
        </p:spPr>
      </p:pic>
      <p:pic>
        <p:nvPicPr>
          <p:cNvPr id="14" name="Picture 13">
            <a:extLst>
              <a:ext uri="{FF2B5EF4-FFF2-40B4-BE49-F238E27FC236}">
                <a16:creationId xmlns:a16="http://schemas.microsoft.com/office/drawing/2014/main" id="{1A24BA7D-B554-BA10-3F98-899E22228A44}"/>
              </a:ext>
            </a:extLst>
          </p:cNvPr>
          <p:cNvPicPr>
            <a:picLocks noChangeAspect="1"/>
          </p:cNvPicPr>
          <p:nvPr/>
        </p:nvPicPr>
        <p:blipFill>
          <a:blip r:embed="rId4"/>
          <a:stretch>
            <a:fillRect/>
          </a:stretch>
        </p:blipFill>
        <p:spPr>
          <a:xfrm>
            <a:off x="2734084" y="203225"/>
            <a:ext cx="5363436" cy="4737050"/>
          </a:xfrm>
          <a:prstGeom prst="rect">
            <a:avLst/>
          </a:prstGeom>
        </p:spPr>
      </p:pic>
      <p:sp>
        <p:nvSpPr>
          <p:cNvPr id="15" name="Google Shape;538;p61">
            <a:extLst>
              <a:ext uri="{FF2B5EF4-FFF2-40B4-BE49-F238E27FC236}">
                <a16:creationId xmlns:a16="http://schemas.microsoft.com/office/drawing/2014/main" id="{28F7C336-DCA9-EC5F-0417-13FA4F04FEF2}"/>
              </a:ext>
            </a:extLst>
          </p:cNvPr>
          <p:cNvSpPr txBox="1">
            <a:spLocks noGrp="1"/>
          </p:cNvSpPr>
          <p:nvPr>
            <p:ph type="title"/>
          </p:nvPr>
        </p:nvSpPr>
        <p:spPr>
          <a:xfrm>
            <a:off x="0" y="2093550"/>
            <a:ext cx="297824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System architecture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94" name="Google Shape;494;p57"/>
          <p:cNvPicPr preferRelativeResize="0"/>
          <p:nvPr/>
        </p:nvPicPr>
        <p:blipFill rotWithShape="1">
          <a:blip r:embed="rId3">
            <a:alphaModFix/>
          </a:blip>
          <a:srcRect l="29309" t="20498" r="30502" b="19336"/>
          <a:stretch/>
        </p:blipFill>
        <p:spPr>
          <a:xfrm>
            <a:off x="6101773" y="1428062"/>
            <a:ext cx="636298" cy="535824"/>
          </a:xfrm>
          <a:prstGeom prst="rect">
            <a:avLst/>
          </a:prstGeom>
          <a:noFill/>
          <a:ln>
            <a:noFill/>
          </a:ln>
        </p:spPr>
      </p:pic>
      <p:pic>
        <p:nvPicPr>
          <p:cNvPr id="3" name="Picture 2" descr="A diagram of a company&#10;&#10;Description automatically generated">
            <a:extLst>
              <a:ext uri="{FF2B5EF4-FFF2-40B4-BE49-F238E27FC236}">
                <a16:creationId xmlns:a16="http://schemas.microsoft.com/office/drawing/2014/main" id="{D6B5A337-4944-3F0A-6C75-A4790090D240}"/>
              </a:ext>
            </a:extLst>
          </p:cNvPr>
          <p:cNvPicPr>
            <a:picLocks noChangeAspect="1"/>
          </p:cNvPicPr>
          <p:nvPr/>
        </p:nvPicPr>
        <p:blipFill>
          <a:blip r:embed="rId4"/>
          <a:stretch>
            <a:fillRect/>
          </a:stretch>
        </p:blipFill>
        <p:spPr>
          <a:xfrm>
            <a:off x="1435033" y="853440"/>
            <a:ext cx="6273934" cy="4033720"/>
          </a:xfrm>
          <a:prstGeom prst="rect">
            <a:avLst/>
          </a:prstGeom>
        </p:spPr>
      </p:pic>
      <p:sp>
        <p:nvSpPr>
          <p:cNvPr id="4" name="Google Shape;538;p61">
            <a:extLst>
              <a:ext uri="{FF2B5EF4-FFF2-40B4-BE49-F238E27FC236}">
                <a16:creationId xmlns:a16="http://schemas.microsoft.com/office/drawing/2014/main" id="{E47DC8BD-1580-8C15-6B39-A821ACE074D7}"/>
              </a:ext>
            </a:extLst>
          </p:cNvPr>
          <p:cNvSpPr txBox="1">
            <a:spLocks noGrp="1"/>
          </p:cNvSpPr>
          <p:nvPr>
            <p:ph type="title"/>
          </p:nvPr>
        </p:nvSpPr>
        <p:spPr>
          <a:xfrm>
            <a:off x="720000" y="25634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Structure chart</a:t>
            </a:r>
            <a:endParaRPr lang="en-GB" dirty="0"/>
          </a:p>
        </p:txBody>
      </p:sp>
    </p:spTree>
    <p:extLst>
      <p:ext uri="{BB962C8B-B14F-4D97-AF65-F5344CB8AC3E}">
        <p14:creationId xmlns:p14="http://schemas.microsoft.com/office/powerpoint/2010/main" val="840303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0"/>
          <p:cNvSpPr txBox="1">
            <a:spLocks noGrp="1"/>
          </p:cNvSpPr>
          <p:nvPr>
            <p:ph type="title"/>
          </p:nvPr>
        </p:nvSpPr>
        <p:spPr>
          <a:xfrm>
            <a:off x="300614" y="1875303"/>
            <a:ext cx="4980461" cy="15844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5400" dirty="0">
                <a:solidFill>
                  <a:schemeClr val="lt1"/>
                </a:solidFill>
              </a:rPr>
              <a:t>CONCLUSION</a:t>
            </a:r>
            <a:endParaRPr lang="en-GB" sz="5400" i="1" dirty="0">
              <a:solidFill>
                <a:schemeClr val="lt1"/>
              </a:solidFill>
            </a:endParaRPr>
          </a:p>
        </p:txBody>
      </p:sp>
      <p:pic>
        <p:nvPicPr>
          <p:cNvPr id="415" name="Google Shape;415;p50" descr="Race official waving checkered flag"/>
          <p:cNvPicPr preferRelativeResize="0">
            <a:picLocks noGrp="1"/>
          </p:cNvPicPr>
          <p:nvPr>
            <p:ph type="pic" idx="2"/>
          </p:nvPr>
        </p:nvPicPr>
        <p:blipFill>
          <a:blip r:embed="rId3"/>
          <a:srcRect l="24230" r="24230"/>
          <a:stretch/>
        </p:blipFill>
        <p:spPr>
          <a:xfrm>
            <a:off x="5281075" y="529175"/>
            <a:ext cx="3149700" cy="4074900"/>
          </a:xfrm>
          <a:prstGeom prst="round2SameRect">
            <a:avLst>
              <a:gd name="adj1" fmla="val 50000"/>
              <a:gd name="adj2" fmla="val 0"/>
            </a:avLst>
          </a:prstGeom>
        </p:spPr>
      </p:pic>
      <p:grpSp>
        <p:nvGrpSpPr>
          <p:cNvPr id="416" name="Google Shape;416;p50"/>
          <p:cNvGrpSpPr/>
          <p:nvPr/>
        </p:nvGrpSpPr>
        <p:grpSpPr>
          <a:xfrm>
            <a:off x="4675000" y="472014"/>
            <a:ext cx="4034801" cy="4572285"/>
            <a:chOff x="4675000" y="472014"/>
            <a:chExt cx="4034801" cy="4572285"/>
          </a:xfrm>
        </p:grpSpPr>
        <p:pic>
          <p:nvPicPr>
            <p:cNvPr id="417" name="Google Shape;417;p50"/>
            <p:cNvPicPr preferRelativeResize="0"/>
            <p:nvPr/>
          </p:nvPicPr>
          <p:blipFill rotWithShape="1">
            <a:blip r:embed="rId4">
              <a:alphaModFix/>
            </a:blip>
            <a:srcRect l="30508" t="18823" r="30848" b="18641"/>
            <a:stretch/>
          </p:blipFill>
          <p:spPr>
            <a:xfrm rot="3506264">
              <a:off x="7704082" y="654966"/>
              <a:ext cx="874887" cy="796419"/>
            </a:xfrm>
            <a:prstGeom prst="rect">
              <a:avLst/>
            </a:prstGeom>
            <a:noFill/>
            <a:ln>
              <a:noFill/>
            </a:ln>
          </p:spPr>
        </p:pic>
        <p:pic>
          <p:nvPicPr>
            <p:cNvPr id="418" name="Google Shape;418;p50"/>
            <p:cNvPicPr preferRelativeResize="0"/>
            <p:nvPr/>
          </p:nvPicPr>
          <p:blipFill rotWithShape="1">
            <a:blip r:embed="rId5">
              <a:alphaModFix/>
            </a:blip>
            <a:srcRect l="37152" t="11202" r="37074" b="10891"/>
            <a:stretch/>
          </p:blipFill>
          <p:spPr>
            <a:xfrm rot="-1014020">
              <a:off x="4861369" y="3549561"/>
              <a:ext cx="826259" cy="1404975"/>
            </a:xfrm>
            <a:prstGeom prst="rect">
              <a:avLst/>
            </a:prstGeom>
            <a:noFill/>
            <a:ln>
              <a:noFill/>
            </a:ln>
          </p:spPr>
        </p:pic>
      </p:grpSp>
    </p:spTree>
  </p:cSld>
  <p:clrMapOvr>
    <a:masterClrMapping/>
  </p:clrMapOvr>
</p:sld>
</file>

<file path=ppt/theme/theme1.xml><?xml version="1.0" encoding="utf-8"?>
<a:theme xmlns:a="http://schemas.openxmlformats.org/drawingml/2006/main" name="Fruit Growing by Slidesgo">
  <a:themeElements>
    <a:clrScheme name="Simple Light">
      <a:dk1>
        <a:srgbClr val="3B352E"/>
      </a:dk1>
      <a:lt1>
        <a:srgbClr val="FDF3E6"/>
      </a:lt1>
      <a:dk2>
        <a:srgbClr val="ADA38C"/>
      </a:dk2>
      <a:lt2>
        <a:srgbClr val="756A5D"/>
      </a:lt2>
      <a:accent1>
        <a:srgbClr val="68625D"/>
      </a:accent1>
      <a:accent2>
        <a:srgbClr val="FFFFFF"/>
      </a:accent2>
      <a:accent3>
        <a:srgbClr val="FFFFFF"/>
      </a:accent3>
      <a:accent4>
        <a:srgbClr val="FFFFFF"/>
      </a:accent4>
      <a:accent5>
        <a:srgbClr val="FFFFFF"/>
      </a:accent5>
      <a:accent6>
        <a:srgbClr val="FFFFFF"/>
      </a:accent6>
      <a:hlink>
        <a:srgbClr val="3B35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446</Words>
  <Application>Microsoft Office PowerPoint</Application>
  <PresentationFormat>On-screen Show (16:9)</PresentationFormat>
  <Paragraphs>42</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Times New Roman</vt:lpstr>
      <vt:lpstr>Playfair Display Medium</vt:lpstr>
      <vt:lpstr>Playfair Display SemiBold</vt:lpstr>
      <vt:lpstr>Symbol</vt:lpstr>
      <vt:lpstr>Playfair Display ExtraBold</vt:lpstr>
      <vt:lpstr>Arial</vt:lpstr>
      <vt:lpstr>Aptos</vt:lpstr>
      <vt:lpstr>ADLaM Display</vt:lpstr>
      <vt:lpstr>Open Sans</vt:lpstr>
      <vt:lpstr>Fruit Growing by Slidesgo</vt:lpstr>
      <vt:lpstr>RECIPE MANAGER</vt:lpstr>
      <vt:lpstr>INTRODUCTION</vt:lpstr>
      <vt:lpstr>ABOUT THE PROJECT</vt:lpstr>
      <vt:lpstr>OUR OBJECTIVES</vt:lpstr>
      <vt:lpstr>PROTOTYPE</vt:lpstr>
      <vt:lpstr>Divide the content in four ideas</vt:lpstr>
      <vt:lpstr>System architecture</vt:lpstr>
      <vt:lpstr>Structure chart</vt:lpstr>
      <vt:lpstr>CONCLUSION</vt:lpstr>
      <vt:lpstr>SUMMARY AND 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SaqerDX</cp:lastModifiedBy>
  <cp:revision>1</cp:revision>
  <dcterms:modified xsi:type="dcterms:W3CDTF">2024-06-25T22:18:39Z</dcterms:modified>
</cp:coreProperties>
</file>